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873" autoAdjust="0"/>
    <p:restoredTop sz="94660"/>
  </p:normalViewPr>
  <p:slideViewPr>
    <p:cSldViewPr>
      <p:cViewPr varScale="1">
        <p:scale>
          <a:sx n="74" d="100"/>
          <a:sy n="74" d="100"/>
        </p:scale>
        <p:origin x="-63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88DD3C8-B6A6-4718-95CC-CA96B3E67C3A}" type="datetimeFigureOut">
              <a:rPr lang="en-US" smtClean="0"/>
              <a:pPr/>
              <a:t>11/19/2010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5267B33B-9870-47F1-8D80-36B32DD2126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8DD3C8-B6A6-4718-95CC-CA96B3E67C3A}" type="datetimeFigureOut">
              <a:rPr lang="en-US" smtClean="0"/>
              <a:pPr/>
              <a:t>11/19/2010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67B33B-9870-47F1-8D80-36B32DD2126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8DD3C8-B6A6-4718-95CC-CA96B3E67C3A}" type="datetimeFigureOut">
              <a:rPr lang="en-US" smtClean="0"/>
              <a:pPr/>
              <a:t>11/19/2010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67B33B-9870-47F1-8D80-36B32DD2126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8DD3C8-B6A6-4718-95CC-CA96B3E67C3A}" type="datetimeFigureOut">
              <a:rPr lang="en-US" smtClean="0"/>
              <a:pPr/>
              <a:t>11/19/2010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67B33B-9870-47F1-8D80-36B32DD2126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88DD3C8-B6A6-4718-95CC-CA96B3E67C3A}" type="datetimeFigureOut">
              <a:rPr lang="en-US" smtClean="0"/>
              <a:pPr/>
              <a:t>11/19/2010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67B33B-9870-47F1-8D80-36B32DD2126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88DD3C8-B6A6-4718-95CC-CA96B3E67C3A}" type="datetimeFigureOut">
              <a:rPr lang="en-US" smtClean="0"/>
              <a:pPr/>
              <a:t>11/19/2010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67B33B-9870-47F1-8D80-36B32DD2126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88DD3C8-B6A6-4718-95CC-CA96B3E67C3A}" type="datetimeFigureOut">
              <a:rPr lang="en-US" smtClean="0"/>
              <a:pPr/>
              <a:t>11/19/2010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267B33B-9870-47F1-8D80-36B32DD2126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88DD3C8-B6A6-4718-95CC-CA96B3E67C3A}" type="datetimeFigureOut">
              <a:rPr lang="en-US" smtClean="0"/>
              <a:pPr/>
              <a:t>11/19/2010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267B33B-9870-47F1-8D80-36B32DD2126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8DD3C8-B6A6-4718-95CC-CA96B3E67C3A}" type="datetimeFigureOut">
              <a:rPr lang="en-US" smtClean="0"/>
              <a:pPr/>
              <a:t>11/19/2010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267B33B-9870-47F1-8D80-36B32DD2126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88DD3C8-B6A6-4718-95CC-CA96B3E67C3A}" type="datetimeFigureOut">
              <a:rPr lang="en-US" smtClean="0"/>
              <a:pPr/>
              <a:t>11/19/2010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67B33B-9870-47F1-8D80-36B32DD2126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88DD3C8-B6A6-4718-95CC-CA96B3E67C3A}" type="datetimeFigureOut">
              <a:rPr lang="en-US" smtClean="0"/>
              <a:pPr/>
              <a:t>11/19/2010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5267B33B-9870-47F1-8D80-36B32DD21267}"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88DD3C8-B6A6-4718-95CC-CA96B3E67C3A}" type="datetimeFigureOut">
              <a:rPr lang="en-US" smtClean="0"/>
              <a:pPr/>
              <a:t>11/19/2010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267B33B-9870-47F1-8D80-36B32DD21267}"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LIQUIDS</a:t>
            </a:r>
            <a:endParaRPr lang="en-US" dirty="0"/>
          </a:p>
        </p:txBody>
      </p:sp>
      <p:sp>
        <p:nvSpPr>
          <p:cNvPr id="3" name="Subtitle 2"/>
          <p:cNvSpPr>
            <a:spLocks noGrp="1"/>
          </p:cNvSpPr>
          <p:nvPr>
            <p:ph type="subTitle" idx="1"/>
          </p:nvPr>
        </p:nvSpPr>
        <p:spPr/>
        <p:txBody>
          <a:bodyPr/>
          <a:lstStyle/>
          <a:p>
            <a:r>
              <a:rPr lang="en-US" dirty="0" smtClean="0"/>
              <a:t>BY ANDREW STUHR</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Liquids?</a:t>
            </a:r>
            <a:endParaRPr lang="en-US" dirty="0"/>
          </a:p>
        </p:txBody>
      </p:sp>
      <p:sp>
        <p:nvSpPr>
          <p:cNvPr id="3" name="Content Placeholder 2"/>
          <p:cNvSpPr>
            <a:spLocks noGrp="1"/>
          </p:cNvSpPr>
          <p:nvPr>
            <p:ph idx="1"/>
          </p:nvPr>
        </p:nvSpPr>
        <p:spPr/>
        <p:txBody>
          <a:bodyPr/>
          <a:lstStyle/>
          <a:p>
            <a:pPr>
              <a:buNone/>
            </a:pPr>
            <a:r>
              <a:rPr lang="en-US" dirty="0" smtClean="0"/>
              <a:t>		Liquids contain particles that have little attraction between each other. The particles within the liquid are able to slide past each other because of this. They take the shape of their container but never change their volume. Liquids are in the state between solids and gases.</a:t>
            </a:r>
            <a:endParaRPr lang="en-US" dirty="0"/>
          </a:p>
        </p:txBody>
      </p:sp>
      <p:pic>
        <p:nvPicPr>
          <p:cNvPr id="1026" name="Picture 2" descr="C:\Users\stuhandr28\AppData\Local\Microsoft\Windows\Temporary Internet Files\Content.IE5\E87AQTRA\MC900024377[1].wmf"/>
          <p:cNvPicPr>
            <a:picLocks noChangeAspect="1" noChangeArrowheads="1"/>
          </p:cNvPicPr>
          <p:nvPr/>
        </p:nvPicPr>
        <p:blipFill>
          <a:blip r:embed="rId2" cstate="print"/>
          <a:srcRect/>
          <a:stretch>
            <a:fillRect/>
          </a:stretch>
        </p:blipFill>
        <p:spPr bwMode="auto">
          <a:xfrm>
            <a:off x="5943600" y="4495800"/>
            <a:ext cx="1548079" cy="1601114"/>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Everyday Liquids</a:t>
            </a:r>
            <a:endParaRPr lang="en-US" dirty="0"/>
          </a:p>
        </p:txBody>
      </p:sp>
      <p:sp>
        <p:nvSpPr>
          <p:cNvPr id="3" name="Content Placeholder 2"/>
          <p:cNvSpPr>
            <a:spLocks noGrp="1"/>
          </p:cNvSpPr>
          <p:nvPr>
            <p:ph idx="1"/>
          </p:nvPr>
        </p:nvSpPr>
        <p:spPr/>
        <p:txBody>
          <a:bodyPr/>
          <a:lstStyle/>
          <a:p>
            <a:r>
              <a:rPr lang="en-US" dirty="0" smtClean="0"/>
              <a:t>Water</a:t>
            </a:r>
          </a:p>
          <a:p>
            <a:r>
              <a:rPr lang="en-US" dirty="0" smtClean="0"/>
              <a:t>Soap</a:t>
            </a:r>
          </a:p>
          <a:p>
            <a:r>
              <a:rPr lang="en-US" dirty="0" smtClean="0"/>
              <a:t>Milk</a:t>
            </a:r>
          </a:p>
          <a:p>
            <a:r>
              <a:rPr lang="en-US" dirty="0" smtClean="0"/>
              <a:t>Soda</a:t>
            </a:r>
          </a:p>
          <a:p>
            <a:r>
              <a:rPr lang="en-US" dirty="0" smtClean="0"/>
              <a:t>Juice</a:t>
            </a:r>
          </a:p>
          <a:p>
            <a:r>
              <a:rPr lang="en-US" dirty="0" smtClean="0"/>
              <a:t>Iodine</a:t>
            </a:r>
          </a:p>
          <a:p>
            <a:r>
              <a:rPr lang="en-US" dirty="0" smtClean="0"/>
              <a:t>Mercury</a:t>
            </a:r>
          </a:p>
          <a:p>
            <a:r>
              <a:rPr lang="en-US" dirty="0" smtClean="0"/>
              <a:t>Bromine</a:t>
            </a:r>
          </a:p>
        </p:txBody>
      </p:sp>
      <p:pic>
        <p:nvPicPr>
          <p:cNvPr id="2050" name="Picture 2" descr="C:\Users\stuhandr28\AppData\Local\Microsoft\Windows\Temporary Internet Files\Content.IE5\RHCI26EW\MC900383814[1].wmf"/>
          <p:cNvPicPr>
            <a:picLocks noChangeAspect="1" noChangeArrowheads="1"/>
          </p:cNvPicPr>
          <p:nvPr/>
        </p:nvPicPr>
        <p:blipFill>
          <a:blip r:embed="rId2" cstate="print"/>
          <a:srcRect/>
          <a:stretch>
            <a:fillRect/>
          </a:stretch>
        </p:blipFill>
        <p:spPr bwMode="auto">
          <a:xfrm>
            <a:off x="6477000" y="4267200"/>
            <a:ext cx="1301750" cy="1857837"/>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Particle Layout</a:t>
            </a:r>
            <a:endParaRPr lang="en-US" dirty="0"/>
          </a:p>
        </p:txBody>
      </p:sp>
      <p:pic>
        <p:nvPicPr>
          <p:cNvPr id="8" name="Content Placeholder 7" descr="Particles of a Liquid.bmp"/>
          <p:cNvPicPr>
            <a:picLocks noGrp="1" noChangeAspect="1"/>
          </p:cNvPicPr>
          <p:nvPr>
            <p:ph idx="1"/>
          </p:nvPr>
        </p:nvPicPr>
        <p:blipFill>
          <a:blip r:embed="rId2" cstate="print"/>
          <a:srcRect l="2250" t="2239" r="985" b="1480"/>
          <a:stretch>
            <a:fillRect/>
          </a:stretch>
        </p:blipFill>
        <p:spPr>
          <a:xfrm>
            <a:off x="3810000" y="2514600"/>
            <a:ext cx="3276600" cy="3276600"/>
          </a:xfrm>
        </p:spPr>
      </p:pic>
      <p:sp>
        <p:nvSpPr>
          <p:cNvPr id="9" name="TextBox 8"/>
          <p:cNvSpPr txBox="1"/>
          <p:nvPr/>
        </p:nvSpPr>
        <p:spPr>
          <a:xfrm>
            <a:off x="2057400" y="3810000"/>
            <a:ext cx="1447800" cy="584775"/>
          </a:xfrm>
          <a:prstGeom prst="rect">
            <a:avLst/>
          </a:prstGeom>
          <a:noFill/>
        </p:spPr>
        <p:txBody>
          <a:bodyPr wrap="square" rtlCol="0">
            <a:spAutoFit/>
          </a:bodyPr>
          <a:lstStyle/>
          <a:p>
            <a:r>
              <a:rPr lang="en-US" sz="3200" dirty="0" smtClean="0"/>
              <a:t>Liquid</a:t>
            </a:r>
            <a:endParaRPr lang="en-US" sz="3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582102">
            <a:off x="238356" y="1652265"/>
            <a:ext cx="5486400" cy="1143000"/>
          </a:xfrm>
        </p:spPr>
        <p:txBody>
          <a:bodyPr>
            <a:noAutofit/>
          </a:bodyPr>
          <a:lstStyle/>
          <a:p>
            <a:r>
              <a:rPr lang="en-US" sz="8000" dirty="0" smtClean="0"/>
              <a:t>The End!!! </a:t>
            </a:r>
            <a:r>
              <a:rPr lang="en-US" sz="8000" dirty="0" smtClean="0">
                <a:sym typeface="Wingdings" pitchFamily="2" charset="2"/>
              </a:rPr>
              <a:t> </a:t>
            </a:r>
            <a:endParaRPr lang="en-US" sz="8000" dirty="0"/>
          </a:p>
        </p:txBody>
      </p:sp>
      <p:pic>
        <p:nvPicPr>
          <p:cNvPr id="3074" name="Picture 2" descr="C:\Users\stuhandr28\AppData\Local\Microsoft\Windows\Temporary Internet Files\Content.IE5\Z9T2ZQIZ\MC900334366[1].wmf"/>
          <p:cNvPicPr>
            <a:picLocks noChangeAspect="1" noChangeArrowheads="1"/>
          </p:cNvPicPr>
          <p:nvPr/>
        </p:nvPicPr>
        <p:blipFill>
          <a:blip r:embed="rId2" cstate="print"/>
          <a:srcRect/>
          <a:stretch>
            <a:fillRect/>
          </a:stretch>
        </p:blipFill>
        <p:spPr bwMode="auto">
          <a:xfrm>
            <a:off x="4038600" y="3048000"/>
            <a:ext cx="1410005" cy="2890026"/>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ustom 1">
      <a:dk1>
        <a:srgbClr val="0070C0"/>
      </a:dk1>
      <a:lt1>
        <a:srgbClr val="66CCFF"/>
      </a:lt1>
      <a:dk2>
        <a:srgbClr val="0070C0"/>
      </a:dk2>
      <a:lt2>
        <a:srgbClr val="66CCFF"/>
      </a:lt2>
      <a:accent1>
        <a:srgbClr val="33CCFF"/>
      </a:accent1>
      <a:accent2>
        <a:srgbClr val="00CCFF"/>
      </a:accent2>
      <a:accent3>
        <a:srgbClr val="0099FF"/>
      </a:accent3>
      <a:accent4>
        <a:srgbClr val="0066CC"/>
      </a:accent4>
      <a:accent5>
        <a:srgbClr val="0033CC"/>
      </a:accent5>
      <a:accent6>
        <a:srgbClr val="0070C0"/>
      </a:accent6>
      <a:hlink>
        <a:srgbClr val="002060"/>
      </a:hlink>
      <a:folHlink>
        <a:srgbClr val="00206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56</TotalTime>
  <Words>27</Words>
  <Application>Microsoft Office PowerPoint</Application>
  <PresentationFormat>On-screen Show (4:3)</PresentationFormat>
  <Paragraphs>16</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Flow</vt:lpstr>
      <vt:lpstr>LIQUIDS</vt:lpstr>
      <vt:lpstr>What are Liquids?</vt:lpstr>
      <vt:lpstr>Example of Everyday Liquids</vt:lpstr>
      <vt:lpstr>Particle Layout</vt:lpstr>
      <vt:lpstr>The End!!!  </vt:lpstr>
    </vt:vector>
  </TitlesOfParts>
  <Company>Quakertown Community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LIQUIDS</dc:title>
  <dc:creator>User</dc:creator>
  <cp:lastModifiedBy>User</cp:lastModifiedBy>
  <cp:revision>9</cp:revision>
  <dcterms:created xsi:type="dcterms:W3CDTF">2010-11-08T14:33:00Z</dcterms:created>
  <dcterms:modified xsi:type="dcterms:W3CDTF">2010-11-19T14:25:47Z</dcterms:modified>
</cp:coreProperties>
</file>